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Table,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caption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383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Demonstration</a:t>
            </a:r>
            <a:r>
              <a:rPr/>
              <a:t> </a:t>
            </a:r>
            <a:r>
              <a:rPr/>
              <a:t>of</a:t>
            </a:r>
            <a:r>
              <a:rPr/>
              <a:t> </a:t>
            </a:r>
            <a:r>
              <a:rPr/>
              <a:t>simple</a:t>
            </a:r>
            <a:r>
              <a:rPr/>
              <a:t> </a:t>
            </a:r>
            <a:r>
              <a:rPr/>
              <a:t>table</a:t>
            </a:r>
            <a:r>
              <a:rPr/>
              <a:t> </a:t>
            </a:r>
            <a:r>
              <a:rPr/>
              <a:t>syntax,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alignment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2018-03-24T15:04:00Z</dcterms:created>
  <dcterms:modified xsi:type="dcterms:W3CDTF">2018-03-24T15:04:00Z</dcterms:modified>
</cp:coreProperties>
</file>