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3" autoAdjust="0"/>
    <p:restoredTop sz="94711" autoAdjust="0"/>
  </p:normalViewPr>
  <p:slideViewPr>
    <p:cSldViewPr snapToGrid="0" snapToObjects="1">
      <p:cViewPr varScale="1">
        <p:scale>
          <a:sx n="93" d="100"/>
          <a:sy n="93" d="100"/>
        </p:scale>
        <p:origin x="102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1" Type="http://schemas.openxmlformats.org/officeDocument/2006/relationships/slideMaster" Target="slideMasters/slideMaster1.xml" /><Relationship Id="rId5" Type="http://schemas.openxmlformats.org/officeDocument/2006/relationships/viewProps" Target="viewProps.xml" /><Relationship Id="rId4" Type="http://schemas.openxmlformats.org/officeDocument/2006/relationships/presProps" Target="pres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</a:t>
            </a:r>
            <a:r>
              <a:rPr/>
              <a:t> </a:t>
            </a:r>
            <a:r>
              <a:rPr/>
              <a:t>Table,</a:t>
            </a:r>
            <a:r>
              <a:rPr/>
              <a:t> </a:t>
            </a:r>
            <a:r>
              <a:rPr/>
              <a:t>with</a:t>
            </a:r>
            <a:r>
              <a:rPr/>
              <a:t> </a:t>
            </a:r>
            <a:r>
              <a:rPr/>
              <a:t>a</a:t>
            </a:r>
            <a:r>
              <a:rPr/>
              <a:t> </a:t>
            </a:r>
            <a:r>
              <a:rPr/>
              <a:t>caption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01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Right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Left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Center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Default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1" name="TextBox 3"/>
          <p:cNvSpPr txBox="1"/>
          <p:nvPr/>
        </p:nvSpPr>
        <p:spPr>
          <a:xfrm>
            <a:off x="457200" y="5613400"/>
            <a:ext cx="82296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Demonstration</a:t>
            </a:r>
            <a:r>
              <a:rPr/>
              <a:t> </a:t>
            </a:r>
            <a:r>
              <a:rPr/>
              <a:t>of</a:t>
            </a:r>
            <a:r>
              <a:rPr/>
              <a:t> </a:t>
            </a:r>
            <a:r>
              <a:rPr/>
              <a:t>simple</a:t>
            </a:r>
            <a:r>
              <a:rPr/>
              <a:t> </a:t>
            </a:r>
            <a:r>
              <a:rPr/>
              <a:t>table</a:t>
            </a:r>
            <a:r>
              <a:rPr/>
              <a:t> </a:t>
            </a:r>
            <a:r>
              <a:rPr/>
              <a:t>syntax,</a:t>
            </a:r>
            <a:r>
              <a:rPr/>
              <a:t> </a:t>
            </a:r>
            <a:r>
              <a:rPr/>
              <a:t>with</a:t>
            </a:r>
            <a:r>
              <a:rPr/>
              <a:t> </a:t>
            </a:r>
            <a:r>
              <a:rPr/>
              <a:t>alignment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Right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Left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Center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Default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</a:tr>
            </a:tbl>
          </a:graphicData>
        </a:graphic>
      </p:graphicFrame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26</Words>
  <Application>Microsoft Office PowerPoint</Application>
  <PresentationFormat>On-screen Show (4:3)</PresentationFormat>
  <Paragraphs>10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Title</vt:lpstr>
      <vt:lpstr>Slide Title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2018-02-27T15:18:38Z</dcterms:created>
  <dcterms:modified xsi:type="dcterms:W3CDTF">2018-02-27T15:18:38Z</dcterms:modified>
</cp:coreProperties>
</file>