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Override PartName="/docProps/app.xml" ContentType="application/vnd.openxmlformats-officedocument.extended-propertie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</Types>
</file>

<file path=_rels/.rels><?xml version="1.0" encoding="UTF-8"?>
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package/2006/relationships/metadata/extended-properties" Target="docProps/app.xml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3" autoAdjust="0"/>
    <p:restoredTop sz="94711" autoAdjust="0"/>
  </p:normalViewPr>
  <p:slideViewPr>
    <p:cSldViewPr snapToGrid="0" snapToObjects="1">
      <p:cViewPr varScale="1">
        <p:scale>
          <a:sx n="93" d="100"/>
          <a:sy n="93" d="100"/>
        </p:scale>
        <p:origin x="102" y="12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?>
<Relationships xmlns="http://schemas.openxmlformats.org/package/2006/relationships"><Relationship Id="rId2" Type="http://schemas.openxmlformats.org/officeDocument/2006/relationships/slide" Target="slides/slide1.xml" /><Relationship Id="rId3" Type="http://schemas.openxmlformats.org/officeDocument/2006/relationships/slide" Target="slides/slide2.xml" /><Relationship Id="rId4" Type="http://schemas.openxmlformats.org/officeDocument/2006/relationships/slide" Target="slides/slide3.xml" /><Relationship Id="rId5" Type="http://schemas.openxmlformats.org/officeDocument/2006/relationships/slide" Target="slides/slide4.xml" /><Relationship Id="rId6" Type="http://schemas.openxmlformats.org/officeDocument/2006/relationships/slide" Target="slides/slide5.xml" /><Relationship Id="rId10" Type="http://schemas.openxmlformats.org/officeDocument/2006/relationships/tableStyles" Target="tableStyles.xml" /><Relationship Id="rId9" Type="http://schemas.openxmlformats.org/officeDocument/2006/relationships/theme" Target="theme/theme1.xml" /><Relationship Id="rId1" Type="http://schemas.openxmlformats.org/officeDocument/2006/relationships/slideMaster" Target="slideMasters/slideMaster1.xml" /><Relationship Id="rId8" Type="http://schemas.openxmlformats.org/officeDocument/2006/relationships/viewProps" Target="viewProps.xml" /><Relationship Id="rId7" Type="http://schemas.openxmlformats.org/officeDocument/2006/relationships/presProps" Target="presProps.xml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2/17/2018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43575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2/17/2018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147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2/17/2018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290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2/17/2018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3460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2/17/2018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30690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2/17/2018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98862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2/17/2018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57939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2/17/2018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27212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2/17/2018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09010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2/17/2018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08956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2/17/2018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68998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1EB5C9-1307-BA42-ABA2-0BC069CD8E7F}" type="datetimeFigureOut">
              <a:rPr lang="en-US" smtClean="0"/>
              <a:t>2/17/2018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6200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slide" Target="slide3.xml" /><Relationship Id="rId3" Type="http://schemas.openxmlformats.org/officeDocument/2006/relationships/slide" Target="slide4.xml" />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 />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Table of Contents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>
                <a:hlinkClick r:id="rId2" action="ppaction://hlinksldjump"/>
              </a:rPr>
              <a:t>Below section-level</a:t>
            </a:r>
          </a:p>
          <a:p>
            <a:pPr lvl="2"/>
            <a:r>
              <a:rPr>
                <a:hlinkClick r:id="rId3" action="ppaction://hlinksldjump"/>
              </a:rPr>
              <a:t>Section-level</a:t>
            </a:r>
          </a:p>
        </p:txBody>
      </p:sp>
    </p:spTree>
  </p:cSld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Break with a new section-level header</a:t>
            </a:r>
          </a:p>
        </p:txBody>
      </p:sp>
    </p:spTree>
  </p:cSld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/>
          <a:p>
            <a:pPr lvl="0" marL="0" indent="0">
              <a:buNone/>
            </a:pPr>
            <a:r>
              <a:rPr/>
              <a:t>Below</a:t>
            </a:r>
            <a:r>
              <a:rPr/>
              <a:t> </a:t>
            </a:r>
            <a:r>
              <a:rPr/>
              <a:t>section-level</a:t>
            </a:r>
          </a:p>
        </p:txBody>
      </p:sp>
    </p:spTree>
  </p:cSld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Section-level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Third slide (with a section-level of 2)</a:t>
            </a:r>
          </a:p>
        </p:txBody>
      </p:sp>
    </p:spTree>
  </p:cSld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This is another slide.</a:t>
            </a:r>
          </a:p>
        </p:txBody>
      </p: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26</Words>
  <Application>Microsoft Office PowerPoint</Application>
  <PresentationFormat>On-screen Show (4:3)</PresentationFormat>
  <Paragraphs>10</Paragraphs>
  <Slides>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Theme</vt:lpstr>
      <vt:lpstr>Title</vt:lpstr>
      <vt:lpstr>Slide Title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dcterms:created xsi:type="dcterms:W3CDTF">2018-02-19T20:28:42Z</dcterms:created>
  <dcterms:modified xsi:type="dcterms:W3CDTF">2018-02-19T20:28:42Z</dcterms:modified>
</cp:coreProperties>
</file>