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3" autoAdjust="0"/>
    <p:restoredTop sz="94711" autoAdjust="0"/>
  </p:normalViewPr>
  <p:slideViewPr>
    <p:cSldViewPr snapToGrid="0" snapToObjects="1">
      <p:cViewPr varScale="1">
        <p:scale>
          <a:sx n="93" d="100"/>
          <a:sy n="93" d="100"/>
        </p:scale>
        <p:origin x="102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9" Type="http://schemas.openxmlformats.org/officeDocument/2006/relationships/tableStyles" Target="tableStyles.xml" /><Relationship Id="rId8" Type="http://schemas.openxmlformats.org/officeDocument/2006/relationships/theme" Target="theme/theme1.xml" /><Relationship Id="rId1" Type="http://schemas.openxmlformats.org/officeDocument/2006/relationships/slideMaster" Target="slideMasters/slideMaster1.xml" /><Relationship Id="rId7" Type="http://schemas.openxmlformats.org/officeDocument/2006/relationships/viewProps" Target="viewProps.xml" /><Relationship Id="rId6" Type="http://schemas.openxmlformats.org/officeDocument/2006/relationships/presProps" Target="pres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Break with a new section-level header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/>
          <a:p>
            <a:pPr lvl="0" marL="0" indent="0">
              <a:buNone/>
            </a:pPr>
            <a:r>
              <a:rPr/>
              <a:t>Below</a:t>
            </a:r>
            <a:r>
              <a:rPr/>
              <a:t> </a:t>
            </a:r>
            <a:r>
              <a:rPr/>
              <a:t>section-level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Section-level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Third slide (with a section-level of 2)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is another slide.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26</Words>
  <Application>Microsoft Office PowerPoint</Application>
  <PresentationFormat>On-screen Show (4:3)</PresentationFormat>
  <Paragraphs>10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Title</vt:lpstr>
      <vt:lpstr>Slide Title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2018-02-19T20:28:42Z</dcterms:created>
  <dcterms:modified xsi:type="dcterms:W3CDTF">2018-02-19T20:28:42Z</dcterms:modified>
</cp:coreProperties>
</file>