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93" d="100"/>
          <a:sy n="93" d="100"/>
        </p:scale>
        <p:origin x="10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4" Type="http://schemas.openxmlformats.org/officeDocument/2006/relationships/viewProps" Target="viewProps.xml" /><Relationship Id="rId3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  <a:r>
              <a:rPr/>
              <a:t>, and </a:t>
            </a:r>
            <a:r>
              <a:rPr b="1" i="1"/>
              <a:t>bold italics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</a:t>
            </a:r>
            <a:r>
              <a:rPr strike="sngStrike"/>
              <a:t>strook-three</a:t>
            </a:r>
            <a:r>
              <a:rPr/>
              <a:t> strike-through and </a:t>
            </a:r>
            <a:r>
              <a:rPr cap="small"/>
              <a:t>small caps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We can also do subscripts (H</a:t>
            </a:r>
            <a:r>
              <a:rPr baseline="-25000"/>
              <a:t>2</a:t>
            </a:r>
            <a:r>
              <a:rPr/>
              <a:t>0) and super</a:t>
            </a:r>
            <a:r>
              <a:rPr baseline="30000"/>
              <a:t>script</a:t>
            </a:r>
            <a:r>
              <a:rPr/>
              <a:t>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Title</vt:lpstr>
      <vt:lpstr>Slide 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2018-02-19T20:28:41Z</dcterms:created>
  <dcterms:modified xsi:type="dcterms:W3CDTF">2018-02-19T20:28:41Z</dcterms:modified>
</cp:coreProperties>
</file>