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93" d="100"/>
          <a:sy n="93" d="100"/>
        </p:scale>
        <p:origin x="10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11400" y="1600200"/>
            <a:ext cx="4521200" cy="4521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</a:t>
            </a:r>
            <a:r>
              <a:rPr/>
              <a:t> </a:t>
            </a:r>
            <a:r>
              <a:rPr/>
              <a:t>More</a:t>
            </a:r>
          </a:p>
        </p:txBody>
      </p:sp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Title</vt:lpstr>
      <vt:lpstr>Slide 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2018-02-19T20:28:42Z</dcterms:created>
  <dcterms:modified xsi:type="dcterms:W3CDTF">2018-02-19T20:28:42Z</dcterms:modified>
</cp:coreProperties>
</file>